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87" autoAdjust="0"/>
    <p:restoredTop sz="94700" autoAdjust="0"/>
  </p:normalViewPr>
  <p:slideViewPr>
    <p:cSldViewPr>
      <p:cViewPr varScale="1">
        <p:scale>
          <a:sx n="110" d="100"/>
          <a:sy n="110" d="100"/>
        </p:scale>
        <p:origin x="-1692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65DB1C85-E9D4-488F-A704-69EAA149159F}" type="datetimeFigureOut">
              <a:rPr lang="ko-KR" altLang="en-US" smtClean="0"/>
              <a:t>2012-12-14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5F2D33FC-52DB-4A73-9051-1223809F4BEF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latinLnBrk="1" hangingPunct="1">
        <a:defRPr>
          <a:solidFill>
            <a:schemeClr val="tx2"/>
          </a:solidFill>
        </a:defRPr>
      </a:lvl2pPr>
      <a:lvl3pPr eaLnBrk="1" latinLnBrk="1" hangingPunct="1">
        <a:defRPr>
          <a:solidFill>
            <a:schemeClr val="tx2"/>
          </a:solidFill>
        </a:defRPr>
      </a:lvl3pPr>
      <a:lvl4pPr eaLnBrk="1" latinLnBrk="1" hangingPunct="1">
        <a:defRPr>
          <a:solidFill>
            <a:schemeClr val="tx2"/>
          </a:solidFill>
        </a:defRPr>
      </a:lvl4pPr>
      <a:lvl5pPr eaLnBrk="1" latinLnBrk="1" hangingPunct="1">
        <a:defRPr>
          <a:solidFill>
            <a:schemeClr val="tx2"/>
          </a:solidFill>
        </a:defRPr>
      </a:lvl5pPr>
      <a:lvl6pPr eaLnBrk="1" latinLnBrk="1" hangingPunct="1">
        <a:defRPr>
          <a:solidFill>
            <a:schemeClr val="tx2"/>
          </a:solidFill>
        </a:defRPr>
      </a:lvl6pPr>
      <a:lvl7pPr eaLnBrk="1" latinLnBrk="1" hangingPunct="1">
        <a:defRPr>
          <a:solidFill>
            <a:schemeClr val="tx2"/>
          </a:solidFill>
        </a:defRPr>
      </a:lvl7pPr>
      <a:lvl8pPr eaLnBrk="1" latinLnBrk="1" hangingPunct="1">
        <a:defRPr>
          <a:solidFill>
            <a:schemeClr val="tx2"/>
          </a:solidFill>
        </a:defRPr>
      </a:lvl8pPr>
      <a:lvl9pPr eaLnBrk="1" latin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1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1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1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1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1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1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1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1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1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직사각형 4"/>
          <p:cNvSpPr/>
          <p:nvPr/>
        </p:nvSpPr>
        <p:spPr>
          <a:xfrm>
            <a:off x="-21957" y="836712"/>
            <a:ext cx="9165957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altLang="ko-KR" sz="5400" b="1" cap="none" spc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Hydraulic system and Pneumatic system</a:t>
            </a:r>
            <a:endParaRPr lang="en-US" altLang="ko-KR" sz="5400" b="1" cap="none" spc="0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6" name="직사각형 5"/>
          <p:cNvSpPr/>
          <p:nvPr/>
        </p:nvSpPr>
        <p:spPr>
          <a:xfrm>
            <a:off x="179512" y="4725144"/>
            <a:ext cx="123809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altLang="ko-KR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BY:</a:t>
            </a:r>
            <a:endParaRPr lang="en-US" altLang="ko-KR" sz="54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  <p:sp>
        <p:nvSpPr>
          <p:cNvPr id="7" name="직사각형 6"/>
          <p:cNvSpPr/>
          <p:nvPr/>
        </p:nvSpPr>
        <p:spPr>
          <a:xfrm>
            <a:off x="1259632" y="4437112"/>
            <a:ext cx="5472608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pPr algn="ctr"/>
            <a:r>
              <a:rPr lang="en-US" altLang="ko-KR" sz="5400" b="1" dirty="0" err="1" smtClean="0">
                <a:ln/>
                <a:solidFill>
                  <a:schemeClr val="accent3"/>
                </a:solidFill>
              </a:rPr>
              <a:t>Jonah,Youngbin</a:t>
            </a:r>
            <a:r>
              <a:rPr lang="en-US" altLang="ko-KR" sz="5400" b="1" dirty="0" smtClean="0">
                <a:ln/>
                <a:solidFill>
                  <a:schemeClr val="accent3"/>
                </a:solidFill>
              </a:rPr>
              <a:t> and Blake</a:t>
            </a:r>
            <a:endParaRPr lang="en-US" altLang="ko-KR" sz="5400" b="1" cap="none" spc="0" dirty="0">
              <a:ln/>
              <a:solidFill>
                <a:schemeClr val="accent3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8317410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4" presetClass="emph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3.61111E-6 4.07407E-6 L 3.61111E-6 -0.12616 " pathEditMode="relative" rAng="0" ptsTypes="AA">
                                      <p:cBhvr>
                                        <p:cTn id="11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-6319"/>
                                    </p:animMotion>
                                    <p:animRot by="1500000">
                                      <p:cBhvr>
                                        <p:cTn id="12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3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5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7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직사각형 3"/>
          <p:cNvSpPr/>
          <p:nvPr/>
        </p:nvSpPr>
        <p:spPr>
          <a:xfrm>
            <a:off x="1691680" y="260648"/>
            <a:ext cx="565308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altLang="ko-KR" sz="54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Particle Theory</a:t>
            </a:r>
            <a:endParaRPr lang="en-US" altLang="ko-KR" sz="5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6" name="직사각형 5"/>
          <p:cNvSpPr/>
          <p:nvPr/>
        </p:nvSpPr>
        <p:spPr>
          <a:xfrm>
            <a:off x="705081" y="1772816"/>
            <a:ext cx="7912744" cy="424731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altLang="ko-KR" sz="5400" b="1" spc="200" dirty="0" smtClean="0">
                <a:ln w="29210">
                  <a:solidFill>
                    <a:schemeClr val="accent3">
                      <a:tint val="10000"/>
                    </a:schemeClr>
                  </a:solidFill>
                </a:ln>
                <a:solidFill>
                  <a:schemeClr val="accent3">
                    <a:satMod val="200000"/>
                    <a:alpha val="50000"/>
                  </a:schemeClr>
                </a:solidFill>
                <a:effectLst>
                  <a:innerShdw blurRad="50800" dist="50800" dir="8100000">
                    <a:srgbClr val="7D7D7D">
                      <a:alpha val="73000"/>
                    </a:srgbClr>
                  </a:innerShdw>
                </a:effectLst>
              </a:rPr>
              <a:t>All particles are Unique</a:t>
            </a:r>
            <a:endParaRPr lang="en-US" altLang="ko-KR" sz="5400" b="1" cap="all" dirty="0" smtClean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  <a:p>
            <a:pPr algn="ctr"/>
            <a:r>
              <a:rPr lang="en-US" altLang="ko-KR" sz="5400" b="1" spc="200" dirty="0" smtClean="0">
                <a:ln w="29210">
                  <a:solidFill>
                    <a:schemeClr val="accent3">
                      <a:tint val="10000"/>
                    </a:schemeClr>
                  </a:solidFill>
                </a:ln>
                <a:solidFill>
                  <a:schemeClr val="accent3">
                    <a:satMod val="200000"/>
                    <a:alpha val="50000"/>
                  </a:schemeClr>
                </a:solidFill>
                <a:effectLst>
                  <a:innerShdw blurRad="50800" dist="50800" dir="8100000">
                    <a:srgbClr val="7D7D7D">
                      <a:alpha val="73000"/>
                    </a:srgbClr>
                  </a:innerShdw>
                </a:effectLst>
              </a:rPr>
              <a:t>All particles are Moving</a:t>
            </a:r>
          </a:p>
          <a:p>
            <a:pPr algn="ctr"/>
            <a:r>
              <a:rPr lang="en-US" altLang="ko-KR" sz="5400" b="1" spc="200" dirty="0" smtClean="0">
                <a:ln w="29210">
                  <a:solidFill>
                    <a:schemeClr val="accent3">
                      <a:tint val="10000"/>
                    </a:schemeClr>
                  </a:solidFill>
                </a:ln>
                <a:solidFill>
                  <a:schemeClr val="accent3">
                    <a:satMod val="200000"/>
                    <a:alpha val="50000"/>
                  </a:schemeClr>
                </a:solidFill>
                <a:effectLst>
                  <a:innerShdw blurRad="50800" dist="50800" dir="8100000">
                    <a:srgbClr val="7D7D7D">
                      <a:alpha val="73000"/>
                    </a:srgbClr>
                  </a:innerShdw>
                </a:effectLst>
              </a:rPr>
              <a:t>All particles Attract</a:t>
            </a:r>
          </a:p>
          <a:p>
            <a:pPr algn="ctr"/>
            <a:r>
              <a:rPr lang="en-US" altLang="ko-KR" sz="5400" b="1" spc="200" dirty="0" smtClean="0">
                <a:ln w="29210">
                  <a:solidFill>
                    <a:schemeClr val="accent3">
                      <a:tint val="10000"/>
                    </a:schemeClr>
                  </a:solidFill>
                </a:ln>
                <a:solidFill>
                  <a:schemeClr val="accent3">
                    <a:satMod val="200000"/>
                    <a:alpha val="50000"/>
                  </a:schemeClr>
                </a:solidFill>
                <a:effectLst>
                  <a:innerShdw blurRad="50800" dist="50800" dir="8100000">
                    <a:srgbClr val="7D7D7D">
                      <a:alpha val="73000"/>
                    </a:srgbClr>
                  </a:innerShdw>
                </a:effectLst>
              </a:rPr>
              <a:t>All particles are Small </a:t>
            </a:r>
          </a:p>
          <a:p>
            <a:pPr algn="ctr"/>
            <a:r>
              <a:rPr lang="en-US" altLang="ko-KR" sz="5400" b="1" spc="200" dirty="0" smtClean="0">
                <a:ln w="29210">
                  <a:solidFill>
                    <a:schemeClr val="accent3">
                      <a:tint val="10000"/>
                    </a:schemeClr>
                  </a:solidFill>
                </a:ln>
                <a:solidFill>
                  <a:schemeClr val="accent3">
                    <a:satMod val="200000"/>
                    <a:alpha val="50000"/>
                  </a:schemeClr>
                </a:solidFill>
                <a:effectLst>
                  <a:innerShdw blurRad="50800" dist="50800" dir="8100000">
                    <a:srgbClr val="7D7D7D">
                      <a:alpha val="73000"/>
                    </a:srgbClr>
                  </a:innerShdw>
                </a:effectLst>
              </a:rPr>
              <a:t>All particles are Heat</a:t>
            </a:r>
          </a:p>
        </p:txBody>
      </p:sp>
    </p:spTree>
    <p:extLst>
      <p:ext uri="{BB962C8B-B14F-4D97-AF65-F5344CB8AC3E}">
        <p14:creationId xmlns:p14="http://schemas.microsoft.com/office/powerpoint/2010/main" val="41045664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직사각형 3"/>
          <p:cNvSpPr/>
          <p:nvPr/>
        </p:nvSpPr>
        <p:spPr>
          <a:xfrm>
            <a:off x="2123728" y="332656"/>
            <a:ext cx="4608954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altLang="ko-KR" sz="4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Hydraulic Systems</a:t>
            </a:r>
            <a:endParaRPr lang="en-US" altLang="ko-K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직사각형 4"/>
          <p:cNvSpPr/>
          <p:nvPr/>
        </p:nvSpPr>
        <p:spPr>
          <a:xfrm>
            <a:off x="189705" y="1556792"/>
            <a:ext cx="8477000" cy="378565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altLang="ko-KR" sz="40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Hydraulic system works as using two</a:t>
            </a:r>
          </a:p>
          <a:p>
            <a:pPr algn="ctr"/>
            <a:r>
              <a:rPr lang="en-US" altLang="ko-KR" sz="40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 pistons. If you push one piston down </a:t>
            </a:r>
          </a:p>
          <a:p>
            <a:pPr algn="ctr"/>
            <a:r>
              <a:rPr lang="en-US" altLang="ko-KR" sz="40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o</a:t>
            </a:r>
            <a:r>
              <a:rPr lang="en-US" altLang="ko-KR" sz="40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ther one will rise by a force. </a:t>
            </a:r>
          </a:p>
          <a:p>
            <a:pPr algn="ctr"/>
            <a:r>
              <a:rPr lang="en-US" altLang="ko-KR" sz="4000" b="1" cap="none" spc="0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Four hydraulic devices are bulldozer, </a:t>
            </a:r>
          </a:p>
          <a:p>
            <a:pPr algn="ctr"/>
            <a:r>
              <a:rPr lang="en-US" altLang="ko-KR" sz="4000" b="1" dirty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e</a:t>
            </a:r>
            <a:r>
              <a:rPr lang="en-US" altLang="ko-KR" sz="40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xcavator, </a:t>
            </a:r>
            <a:r>
              <a:rPr lang="en-US" altLang="ko-KR" sz="4000" b="1" dirty="0" err="1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edilgrappa</a:t>
            </a:r>
            <a:r>
              <a:rPr lang="en-US" altLang="ko-KR" sz="40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 and</a:t>
            </a:r>
          </a:p>
          <a:p>
            <a:pPr algn="ctr"/>
            <a:r>
              <a:rPr lang="en-US" altLang="ko-KR" sz="4000" b="1" cap="none" spc="0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Backhoes.</a:t>
            </a:r>
            <a:endParaRPr lang="en-US" altLang="ko-KR" sz="4000" b="1" cap="none" spc="0" dirty="0">
              <a:ln w="900" cmpd="sng">
                <a:solidFill>
                  <a:schemeClr val="accent1">
                    <a:satMod val="190000"/>
                    <a:alpha val="55000"/>
                  </a:schemeClr>
                </a:solidFill>
                <a:prstDash val="solid"/>
              </a:ln>
              <a:solidFill>
                <a:schemeClr val="accent1">
                  <a:satMod val="200000"/>
                  <a:tint val="3000"/>
                </a:schemeClr>
              </a:solidFill>
              <a:effectLst>
                <a:innerShdw blurRad="101600" dist="76200" dir="5400000">
                  <a:schemeClr val="accent1">
                    <a:satMod val="190000"/>
                    <a:tint val="100000"/>
                    <a:alpha val="74000"/>
                  </a:scheme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951298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8)">
                                      <p:cBhvr>
                                        <p:cTn id="12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직사각형 4"/>
          <p:cNvSpPr/>
          <p:nvPr/>
        </p:nvSpPr>
        <p:spPr>
          <a:xfrm>
            <a:off x="1619672" y="404664"/>
            <a:ext cx="5941050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balanced" dir="t">
                <a:rot lat="0" lon="0" rev="2100000"/>
              </a:lightRig>
            </a:scene3d>
            <a:sp3d extrusionH="57150" prstMaterial="metal">
              <a:bevelT w="38100" h="25400"/>
              <a:contourClr>
                <a:schemeClr val="bg2"/>
              </a:contourClr>
            </a:sp3d>
          </a:bodyPr>
          <a:lstStyle/>
          <a:p>
            <a:pPr algn="ctr"/>
            <a:r>
              <a:rPr lang="en-US" altLang="ko-KR" sz="5400" b="1" cap="none" spc="0" dirty="0" smtClean="0">
                <a:ln w="50800"/>
                <a:solidFill>
                  <a:schemeClr val="bg1">
                    <a:shade val="50000"/>
                  </a:schemeClr>
                </a:solidFill>
                <a:effectLst/>
              </a:rPr>
              <a:t>Pneumatic Systems</a:t>
            </a:r>
          </a:p>
        </p:txBody>
      </p:sp>
      <p:sp>
        <p:nvSpPr>
          <p:cNvPr id="6" name="직사각형 5"/>
          <p:cNvSpPr/>
          <p:nvPr/>
        </p:nvSpPr>
        <p:spPr>
          <a:xfrm>
            <a:off x="957512" y="2420888"/>
            <a:ext cx="7047121" cy="317009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/>
            </a:scene3d>
            <a:sp3d contourW="19050" prstMaterial="clear">
              <a:bevelT w="50800" h="50800"/>
              <a:contourClr>
                <a:schemeClr val="accent5">
                  <a:tint val="70000"/>
                  <a:satMod val="180000"/>
                  <a:alpha val="70000"/>
                </a:schemeClr>
              </a:contourClr>
            </a:sp3d>
          </a:bodyPr>
          <a:lstStyle/>
          <a:p>
            <a:pPr algn="ctr"/>
            <a:r>
              <a:rPr lang="en-US" altLang="ko-KR" sz="4000" b="1" dirty="0" smtClean="0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Pneumatic system uses air</a:t>
            </a:r>
          </a:p>
          <a:p>
            <a:pPr algn="ctr"/>
            <a:r>
              <a:rPr lang="en-US" altLang="ko-KR" sz="4000" b="1" dirty="0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c</a:t>
            </a:r>
            <a:r>
              <a:rPr lang="en-US" altLang="ko-KR" sz="4000" b="1" dirty="0" smtClean="0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ompressor  and small amount </a:t>
            </a:r>
          </a:p>
          <a:p>
            <a:pPr algn="ctr"/>
            <a:r>
              <a:rPr lang="en-US" altLang="ko-KR" sz="4000" b="1" dirty="0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o</a:t>
            </a:r>
            <a:r>
              <a:rPr lang="en-US" altLang="ko-KR" sz="4000" b="1" dirty="0" smtClean="0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f oil is added. Four pneumatic </a:t>
            </a:r>
          </a:p>
          <a:p>
            <a:pPr algn="ctr"/>
            <a:r>
              <a:rPr lang="en-US" altLang="ko-KR" sz="4000" b="1" dirty="0" smtClean="0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Devices are air compressor, </a:t>
            </a:r>
          </a:p>
          <a:p>
            <a:pPr algn="ctr"/>
            <a:r>
              <a:rPr lang="en-US" altLang="ko-KR" sz="4000" b="1" dirty="0" err="1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r</a:t>
            </a:r>
            <a:r>
              <a:rPr lang="en-US" altLang="ko-KR" sz="4000" b="1" dirty="0" err="1" smtClean="0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ockdrill</a:t>
            </a:r>
            <a:r>
              <a:rPr lang="en-US" altLang="ko-KR" sz="4000" b="1" dirty="0" smtClean="0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, motor </a:t>
            </a:r>
            <a:r>
              <a:rPr lang="en-US" altLang="ko-KR" sz="4000" b="1" smtClean="0">
                <a:ln/>
                <a:solidFill>
                  <a:schemeClr val="accent5">
                    <a:tint val="50000"/>
                    <a:satMod val="180000"/>
                  </a:schemeClr>
                </a:solidFill>
              </a:rPr>
              <a:t>and guns.</a:t>
            </a:r>
            <a:endParaRPr lang="en-US" altLang="ko-KR" sz="4000" b="1" dirty="0" smtClean="0">
              <a:ln/>
              <a:solidFill>
                <a:schemeClr val="accent5">
                  <a:tint val="50000"/>
                  <a:satMod val="18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763478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파형">
  <a:themeElements>
    <a:clrScheme name="파형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파형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파형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365</TotalTime>
  <Words>96</Words>
  <Application>Microsoft Office PowerPoint</Application>
  <PresentationFormat>화면 슬라이드 쇼(4:3)</PresentationFormat>
  <Paragraphs>22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파형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이성민</dc:creator>
  <cp:lastModifiedBy>이성민</cp:lastModifiedBy>
  <cp:revision>12</cp:revision>
  <dcterms:created xsi:type="dcterms:W3CDTF">2012-12-13T22:21:08Z</dcterms:created>
  <dcterms:modified xsi:type="dcterms:W3CDTF">2012-12-14T04:26:12Z</dcterms:modified>
</cp:coreProperties>
</file>

<file path=docProps/thumbnail.jpeg>
</file>